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FEB4F9-DD94-4E95-9CE3-76DF9D8A8261}">
          <p14:sldIdLst>
            <p14:sldId id="256"/>
            <p14:sldId id="259"/>
            <p14:sldId id="260"/>
            <p14:sldId id="261"/>
            <p14:sldId id="262"/>
          </p14:sldIdLst>
        </p14:section>
        <p14:section name="Раздел без заголовка" id="{FBBB8E49-F0AA-48A6-93FF-D2230118B247}">
          <p14:sldIdLst>
            <p14:sldId id="263"/>
            <p14:sldId id="264"/>
            <p14:sldId id="267"/>
            <p14:sldId id="265"/>
          </p14:sldIdLst>
        </p14:section>
        <p14:section name="Раздел без заголовка" id="{78DEAA4A-70D0-4895-B9BE-73D417BA39A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  <a:effectLst/>
                <a:latin typeface="Monotype Corsiva" pitchFamily="66" charset="0"/>
              </a:rPr>
              <a:t>Возрастные особенности детей </a:t>
            </a:r>
            <a:r>
              <a:rPr lang="ru-RU" sz="72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72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4-5 </a:t>
            </a:r>
            <a:r>
              <a:rPr lang="ru-RU" sz="7200" dirty="0">
                <a:solidFill>
                  <a:srgbClr val="C00000"/>
                </a:solidFill>
                <a:effectLst/>
                <a:latin typeface="Monotype Corsiva" pitchFamily="66" charset="0"/>
              </a:rPr>
              <a:t>лет </a:t>
            </a:r>
            <a:br>
              <a:rPr lang="ru-RU" sz="7200" dirty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endParaRPr lang="ru-RU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Мои документы\Картинки\00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27527"/>
            <a:ext cx="2016224" cy="30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Мои документы\Картинки\iIXKLuONT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8074"/>
            <a:ext cx="3024336" cy="23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851648" cy="136815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effectLst/>
                <a:latin typeface="Monotype Corsiva" pitchFamily="66" charset="0"/>
              </a:rPr>
              <a:t>Стремление к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самостоятельности </a:t>
            </a:r>
            <a:endParaRPr lang="ru-RU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Мои документы\Картинки\97238240f9b10d1e1aefddcb1b3c6f7c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359544" cy="34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Мои документы\Картинки\samostoyatelnost_reb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31" y="3439199"/>
            <a:ext cx="43190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Мои документы\Картинки\montessor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54" y="1700808"/>
            <a:ext cx="2525645" cy="33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51648" cy="1152128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effectLst/>
                <a:latin typeface="Monotype Corsiva" pitchFamily="66" charset="0"/>
              </a:rPr>
              <a:t>Этические представления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Мои документы\Картинки\heat-stroke-dogs-prevent-treat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08919"/>
            <a:ext cx="4145334" cy="40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Мои документы\Картинки\mL8099_4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08574" y="4414292"/>
            <a:ext cx="4712916" cy="234784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«действие = эмоция»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851648" cy="1036712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effectLst/>
                <a:latin typeface="Monotype Corsiva" pitchFamily="66" charset="0"/>
              </a:rPr>
              <a:t>Творческие способности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Мои документы\Картинки\detskoe-voobraz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248472" cy="47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Мои документы\Картинки\4559615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520997" cy="47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Мои документы\Картинки\imagination_fai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44" y="1196752"/>
            <a:ext cx="3416464" cy="20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851648" cy="132474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effectLst/>
                <a:latin typeface="Monotype Corsiva" pitchFamily="66" charset="0"/>
              </a:rPr>
              <a:t>Страхи как следствие развитого воображения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Мои документы\Картинки\stra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" y="2780927"/>
            <a:ext cx="3714783" cy="41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Мои документы\Картинки\77864282_6d615853f3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56631"/>
            <a:ext cx="2645684" cy="397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Мои документы\Картинки\1324167801_strahi-u-detey-shkolnogo-vozra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17" y="2998743"/>
            <a:ext cx="4168983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851648" cy="100811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effectLst/>
                <a:latin typeface="Monotype Corsiva" pitchFamily="66" charset="0"/>
              </a:rPr>
              <a:t>Отношения со сверстниками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Мои документы\Картинки\70045959_3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" y="2303277"/>
            <a:ext cx="4536504" cy="45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Мои документы\Картинки\igra5-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21" y="1505348"/>
            <a:ext cx="4577142" cy="30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Мои документы\Картинки\dia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72" y="4289152"/>
            <a:ext cx="4533691" cy="25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851648" cy="892696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effectLst/>
                <a:latin typeface="Monotype Corsiva" pitchFamily="66" charset="0"/>
              </a:rPr>
              <a:t>Активная любознательность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Мои документы\Картинки\46772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4345"/>
            <a:ext cx="3156736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Мои документы\Картинки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00" y="1217979"/>
            <a:ext cx="4243317" cy="28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Мои документы\Картинки\motivator_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48" y="3739927"/>
            <a:ext cx="4676633" cy="38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Мои документы\Картинки\edl chto, zachem i poche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71369"/>
            <a:ext cx="3567241" cy="43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Мои документы\Картинки\8593182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48" y="1217979"/>
            <a:ext cx="1192752" cy="1490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851648" cy="892696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effectLst/>
              </a:rPr>
              <a:t>«Я и мой ребенок»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1268760"/>
            <a:ext cx="7851648" cy="489654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40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4" y="1844824"/>
            <a:ext cx="7851648" cy="300998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effectLst/>
              </a:rPr>
              <a:t>А        Б         В </a:t>
            </a:r>
          </a:p>
          <a:p>
            <a:pPr algn="ctr"/>
            <a:endParaRPr lang="ru-RU" sz="5400" dirty="0" smtClean="0">
              <a:solidFill>
                <a:srgbClr val="FF0000"/>
              </a:solidFill>
              <a:effectLst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effectLst/>
              </a:rPr>
              <a:t>1         2         3 </a:t>
            </a:r>
            <a:endParaRPr lang="ru-RU" sz="54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37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851648" cy="1828800"/>
          </a:xfrm>
        </p:spPr>
        <p:txBody>
          <a:bodyPr>
            <a:noAutofit/>
          </a:bodyPr>
          <a:lstStyle/>
          <a:p>
            <a:pPr algn="ctr"/>
            <a:endParaRPr lang="ru-RU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Мои документы\Картинки\0033-033-Igry-dlja-doshkol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03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37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Возрастные особенности детей  4-5 лет  </vt:lpstr>
      <vt:lpstr>Стремление к самостоятельности </vt:lpstr>
      <vt:lpstr>Этические представления</vt:lpstr>
      <vt:lpstr>Творческие способности</vt:lpstr>
      <vt:lpstr>Страхи как следствие развитого воображения</vt:lpstr>
      <vt:lpstr>Отношения со сверстниками</vt:lpstr>
      <vt:lpstr>Активная любознательность</vt:lpstr>
      <vt:lpstr>«Я и мой ребенок»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 4-5 лет  </dc:title>
  <dc:creator>рыбка</dc:creator>
  <cp:lastModifiedBy>рыбка</cp:lastModifiedBy>
  <cp:revision>10</cp:revision>
  <dcterms:created xsi:type="dcterms:W3CDTF">2012-09-27T07:06:42Z</dcterms:created>
  <dcterms:modified xsi:type="dcterms:W3CDTF">2012-10-04T11:39:21Z</dcterms:modified>
</cp:coreProperties>
</file>